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9" r:id="rId3"/>
    <p:sldId id="29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91" r:id="rId22"/>
    <p:sldId id="292" r:id="rId23"/>
    <p:sldId id="274" r:id="rId24"/>
    <p:sldId id="275" r:id="rId25"/>
    <p:sldId id="276" r:id="rId26"/>
    <p:sldId id="279" r:id="rId27"/>
    <p:sldId id="280" r:id="rId28"/>
    <p:sldId id="281" r:id="rId29"/>
    <p:sldId id="277" r:id="rId30"/>
    <p:sldId id="278" r:id="rId31"/>
    <p:sldId id="283" r:id="rId32"/>
    <p:sldId id="284" r:id="rId33"/>
    <p:sldId id="285" r:id="rId34"/>
    <p:sldId id="286" r:id="rId35"/>
    <p:sldId id="287" r:id="rId36"/>
    <p:sldId id="288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3" r:id="rId55"/>
    <p:sldId id="314" r:id="rId56"/>
    <p:sldId id="315" r:id="rId57"/>
    <p:sldId id="310" r:id="rId58"/>
    <p:sldId id="311" r:id="rId59"/>
    <p:sldId id="312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30" r:id="rId73"/>
    <p:sldId id="331" r:id="rId74"/>
    <p:sldId id="332" r:id="rId75"/>
    <p:sldId id="328" r:id="rId76"/>
    <p:sldId id="329" r:id="rId77"/>
    <p:sldId id="333" r:id="rId78"/>
    <p:sldId id="334" r:id="rId79"/>
    <p:sldId id="335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3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8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28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57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0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46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79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BC064-36B9-4B5D-ACF0-75CBCCAAAF9A}" type="datetimeFigureOut">
              <a:rPr lang="ko-KR" altLang="en-US" smtClean="0"/>
              <a:t>2021-01-23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C6E9-1AC7-4105-8BA8-D1E7A3A4E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6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hwajunlee@daum.net" TargetMode="Externa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1" y="370462"/>
            <a:ext cx="10658475" cy="2362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54" y="3121870"/>
            <a:ext cx="5324012" cy="31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75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01" y="296050"/>
            <a:ext cx="8399631" cy="633821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8044775" y="6173825"/>
            <a:ext cx="1115438" cy="418288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3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17" y="311265"/>
            <a:ext cx="8263444" cy="62354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169922" y="862520"/>
            <a:ext cx="5557738" cy="1890407"/>
          </a:xfrm>
          <a:prstGeom prst="roundRect">
            <a:avLst>
              <a:gd name="adj" fmla="val 7644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7889132" y="6086278"/>
            <a:ext cx="1115438" cy="418288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101152" y="1807723"/>
            <a:ext cx="3435851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해당 </a:t>
            </a:r>
            <a:r>
              <a:rPr lang="ko-KR" altLang="en-US" smtClean="0"/>
              <a:t>패스워드를 잊으면 안됨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35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08" y="261913"/>
            <a:ext cx="8419086" cy="63528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32177" y="2263303"/>
            <a:ext cx="4195866" cy="664723"/>
          </a:xfrm>
          <a:prstGeom prst="roundRect">
            <a:avLst>
              <a:gd name="adj" fmla="val 7644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8052513" y="2263303"/>
            <a:ext cx="3435851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적당한 이름으로 변경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7519479" y="6134917"/>
            <a:ext cx="1115438" cy="418288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7" y="74120"/>
            <a:ext cx="6467071" cy="487993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844374" y="4552545"/>
            <a:ext cx="943583" cy="38855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8827" y="74119"/>
            <a:ext cx="6467071" cy="487993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06" y="2011475"/>
            <a:ext cx="6074720" cy="45838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97306" y="2011475"/>
            <a:ext cx="6133088" cy="47200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28443" y="6206800"/>
            <a:ext cx="943583" cy="38855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122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6" y="98545"/>
            <a:ext cx="6454099" cy="48701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844375" y="4580143"/>
            <a:ext cx="943583" cy="38855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13" y="2305455"/>
            <a:ext cx="5749585" cy="433853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63720" y="6255439"/>
            <a:ext cx="943583" cy="38855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14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53" y="494137"/>
            <a:ext cx="8000796" cy="603726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188741" y="6068472"/>
            <a:ext cx="1050587" cy="462925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9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24" y="173472"/>
            <a:ext cx="8613640" cy="649970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996119" y="4755238"/>
            <a:ext cx="2889115" cy="410149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625175" y="5165388"/>
            <a:ext cx="1530486" cy="40856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776936" y="2096345"/>
            <a:ext cx="1647217" cy="410149"/>
          </a:xfrm>
          <a:prstGeom prst="roundRect">
            <a:avLst/>
          </a:prstGeom>
          <a:solidFill>
            <a:srgbClr val="FF0000">
              <a:alpha val="25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863832" y="4394421"/>
            <a:ext cx="583658" cy="513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440676" y="5458010"/>
            <a:ext cx="583658" cy="513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968574" y="1582367"/>
            <a:ext cx="583658" cy="513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4025263" y="3656014"/>
            <a:ext cx="3435851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MySQL </a:t>
            </a:r>
            <a:r>
              <a:rPr lang="ko-KR" altLang="en-US" dirty="0" smtClean="0"/>
              <a:t>루트 패스워드 입력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437735" y="6043704"/>
            <a:ext cx="2447499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Check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675752" y="808218"/>
            <a:ext cx="3435851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Connection succeeded </a:t>
            </a:r>
            <a:r>
              <a:rPr lang="ko-KR" altLang="en-US" dirty="0" smtClean="0"/>
              <a:t>화인</a:t>
            </a:r>
            <a:endParaRPr lang="ko-KR" altLang="en-US" dirty="0"/>
          </a:p>
        </p:txBody>
      </p:sp>
      <p:sp>
        <p:nvSpPr>
          <p:cNvPr id="12" name="위로 굽은 화살표 11"/>
          <p:cNvSpPr/>
          <p:nvPr/>
        </p:nvSpPr>
        <p:spPr>
          <a:xfrm>
            <a:off x="5286580" y="1582367"/>
            <a:ext cx="5666765" cy="3991583"/>
          </a:xfrm>
          <a:prstGeom prst="bentUpArrow">
            <a:avLst>
              <a:gd name="adj1" fmla="val 6176"/>
              <a:gd name="adj2" fmla="val 10983"/>
              <a:gd name="adj3" fmla="val 12546"/>
            </a:avLst>
          </a:prstGeom>
          <a:solidFill>
            <a:srgbClr val="FF0000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776936" y="6201711"/>
            <a:ext cx="1120303" cy="462925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07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" y="68096"/>
            <a:ext cx="6084760" cy="459145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552547" y="4280171"/>
            <a:ext cx="914400" cy="379378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845" y="1947860"/>
            <a:ext cx="6181725" cy="466462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108989" y="6233104"/>
            <a:ext cx="914400" cy="379378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58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1" y="107004"/>
            <a:ext cx="4742030" cy="357825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540870" y="3375499"/>
            <a:ext cx="758756" cy="379378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880" y="1159820"/>
            <a:ext cx="7242039" cy="546471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852827" y="6245158"/>
            <a:ext cx="1051091" cy="379378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6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12" y="244102"/>
            <a:ext cx="10586298" cy="65360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774333" y="4494180"/>
            <a:ext cx="2208177" cy="817122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469" y="4015902"/>
            <a:ext cx="4924425" cy="2590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248" y="136187"/>
            <a:ext cx="7880524" cy="5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8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09" y="223634"/>
            <a:ext cx="10077450" cy="1819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09" y="2277792"/>
            <a:ext cx="106108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70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13" y="168744"/>
            <a:ext cx="10567816" cy="652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9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71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50"/>
            <a:ext cx="1132299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236" y="2409824"/>
            <a:ext cx="4894854" cy="4448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90" y="2620186"/>
            <a:ext cx="4886325" cy="2609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357" y="5230036"/>
            <a:ext cx="4395799" cy="158041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706257" y="6294885"/>
            <a:ext cx="2388158" cy="56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6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841" y="844279"/>
            <a:ext cx="8231835" cy="59887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9" y="206105"/>
            <a:ext cx="11322996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62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4" y="0"/>
            <a:ext cx="11107711" cy="6858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581776" y="219314"/>
            <a:ext cx="4369620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SHOW DATABASES;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FF00"/>
                </a:solidFill>
              </a:rPr>
              <a:t>: </a:t>
            </a:r>
            <a:r>
              <a:rPr lang="ko-KR" altLang="en-US" dirty="0" smtClean="0">
                <a:solidFill>
                  <a:srgbClr val="FFFF00"/>
                </a:solidFill>
              </a:rPr>
              <a:t>현재 서버에 있는 모든 </a:t>
            </a:r>
            <a:r>
              <a:rPr lang="en-US" altLang="ko-KR" dirty="0" smtClean="0">
                <a:solidFill>
                  <a:srgbClr val="FFFF00"/>
                </a:solidFill>
              </a:rPr>
              <a:t>DB</a:t>
            </a:r>
            <a:r>
              <a:rPr lang="ko-KR" altLang="en-US" dirty="0" smtClean="0">
                <a:solidFill>
                  <a:srgbClr val="FFFF00"/>
                </a:solidFill>
              </a:rPr>
              <a:t>를 보여줘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792344" y="4129898"/>
            <a:ext cx="3217800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쿼리 실행은 </a:t>
            </a:r>
            <a:r>
              <a:rPr lang="en-US" altLang="ko-KR" dirty="0" smtClean="0"/>
              <a:t>Ctrl + Enter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687949" y="3639462"/>
            <a:ext cx="1335412" cy="1316585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79184" y="1608229"/>
            <a:ext cx="2614310" cy="1786128"/>
          </a:xfrm>
          <a:prstGeom prst="roundRect">
            <a:avLst>
              <a:gd name="adj" fmla="val 7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Information_schema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mysql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performance_schema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sakila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sys</a:t>
            </a:r>
            <a:br>
              <a:rPr lang="en-US" altLang="ko-KR" dirty="0" smtClean="0"/>
            </a:br>
            <a:r>
              <a:rPr lang="en-US" altLang="ko-KR" dirty="0" smtClean="0"/>
              <a:t>world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" name="위로 굽은 화살표 7"/>
          <p:cNvSpPr/>
          <p:nvPr/>
        </p:nvSpPr>
        <p:spPr>
          <a:xfrm rot="16200000" flipV="1">
            <a:off x="4153879" y="1634080"/>
            <a:ext cx="1329824" cy="2926272"/>
          </a:xfrm>
          <a:prstGeom prst="bentUpArrow">
            <a:avLst>
              <a:gd name="adj1" fmla="val 6176"/>
              <a:gd name="adj2" fmla="val 10983"/>
              <a:gd name="adj3" fmla="val 12546"/>
            </a:avLst>
          </a:prstGeom>
          <a:solidFill>
            <a:srgbClr val="FF0000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94629" y="6016752"/>
            <a:ext cx="8855226" cy="269120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514351" y="5239307"/>
            <a:ext cx="3217800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show databases </a:t>
            </a:r>
            <a:r>
              <a:rPr lang="ko-KR" altLang="en-US" dirty="0" smtClean="0">
                <a:solidFill>
                  <a:srgbClr val="FFFF00"/>
                </a:solidFill>
              </a:rPr>
              <a:t>명령이 실행된 시간을 확인할 수 있음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23813" y="1262173"/>
            <a:ext cx="314331" cy="274020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23813" y="706457"/>
            <a:ext cx="1974660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FF00"/>
                </a:solidFill>
              </a:rPr>
              <a:t>쿼리 실행 버튼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211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4" y="0"/>
            <a:ext cx="11107711" cy="6858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2144" y="1984399"/>
            <a:ext cx="866032" cy="265026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581776" y="219314"/>
            <a:ext cx="3927984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USE world;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FF00"/>
                </a:solidFill>
              </a:rPr>
              <a:t>: world Database</a:t>
            </a:r>
            <a:r>
              <a:rPr lang="ko-KR" altLang="en-US" dirty="0" smtClean="0">
                <a:solidFill>
                  <a:srgbClr val="FFFF00"/>
                </a:solidFill>
              </a:rPr>
              <a:t>를 </a:t>
            </a:r>
            <a:r>
              <a:rPr lang="ko-KR" altLang="en-US" dirty="0" err="1" smtClean="0">
                <a:solidFill>
                  <a:srgbClr val="FFFF00"/>
                </a:solidFill>
              </a:rPr>
              <a:t>사용할꺼야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754" y="2249425"/>
            <a:ext cx="3677098" cy="27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33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4" y="0"/>
            <a:ext cx="11107711" cy="6858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81776" y="219314"/>
            <a:ext cx="5226432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SHOW TABLES;</a:t>
            </a:r>
            <a:br>
              <a:rPr lang="en-US" altLang="ko-KR" dirty="0" smtClean="0"/>
            </a:br>
            <a:r>
              <a:rPr lang="en-US" altLang="ko-KR" dirty="0">
                <a:solidFill>
                  <a:srgbClr val="FFFF00"/>
                </a:solidFill>
              </a:rPr>
              <a:t>: </a:t>
            </a:r>
            <a:r>
              <a:rPr lang="ko-KR" altLang="en-US" dirty="0">
                <a:solidFill>
                  <a:srgbClr val="FFFF00"/>
                </a:solidFill>
              </a:rPr>
              <a:t>데이터베이스의 사용중인 테이블 </a:t>
            </a:r>
            <a:r>
              <a:rPr lang="ko-KR" altLang="en-US" dirty="0" smtClean="0">
                <a:solidFill>
                  <a:srgbClr val="FFFF00"/>
                </a:solidFill>
              </a:rPr>
              <a:t>이름을 </a:t>
            </a:r>
            <a:r>
              <a:rPr lang="ko-KR" altLang="en-US" dirty="0">
                <a:solidFill>
                  <a:srgbClr val="FFFF00"/>
                </a:solidFill>
              </a:rPr>
              <a:t>조회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736704" y="3666894"/>
            <a:ext cx="966616" cy="740513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2144" y="2017926"/>
            <a:ext cx="1679848" cy="835002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78"/>
            <a:ext cx="12192000" cy="616264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800600" y="182738"/>
            <a:ext cx="5276088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SHOW TABLE STATUS;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FF00"/>
                </a:solidFill>
              </a:rPr>
              <a:t>: </a:t>
            </a:r>
            <a:r>
              <a:rPr lang="ko-KR" altLang="en-US" dirty="0" smtClean="0">
                <a:solidFill>
                  <a:srgbClr val="FFFF00"/>
                </a:solidFill>
              </a:rPr>
              <a:t>데이터베이스의 사용중인 테이블 정보를 조회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87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" y="301958"/>
            <a:ext cx="12192000" cy="616264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502152" y="182738"/>
            <a:ext cx="6903720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DESCRIBE (DESC)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FF00"/>
                </a:solidFill>
              </a:rPr>
              <a:t>: </a:t>
            </a:r>
            <a:r>
              <a:rPr lang="ko-KR" altLang="en-US" dirty="0" smtClean="0">
                <a:solidFill>
                  <a:srgbClr val="FFFF00"/>
                </a:solidFill>
              </a:rPr>
              <a:t>데이터베이스의 사용중인 테이블에 무슨 열이 있는지를 확인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63821" y="3740046"/>
            <a:ext cx="3698651" cy="1069698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130194" y="3904182"/>
            <a:ext cx="432078" cy="191164"/>
          </a:xfrm>
          <a:prstGeom prst="roundRect">
            <a:avLst>
              <a:gd name="adj" fmla="val 29368"/>
            </a:avLst>
          </a:prstGeom>
          <a:noFill/>
          <a:ln w="412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344040" y="3829530"/>
            <a:ext cx="1806696" cy="531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Primary Key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365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56" y="125244"/>
            <a:ext cx="9321835" cy="66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89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4" y="0"/>
            <a:ext cx="11107711" cy="6858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81776" y="219314"/>
            <a:ext cx="3927984" cy="65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SELECT * from [table name];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FF00"/>
                </a:solidFill>
              </a:rPr>
              <a:t>: </a:t>
            </a:r>
            <a:r>
              <a:rPr lang="ko-KR" altLang="en-US" dirty="0" smtClean="0">
                <a:solidFill>
                  <a:srgbClr val="FFFF00"/>
                </a:solidFill>
              </a:rPr>
              <a:t>테이블의 모든 열</a:t>
            </a:r>
            <a:r>
              <a:rPr lang="en-US" altLang="ko-KR" dirty="0" smtClean="0">
                <a:solidFill>
                  <a:srgbClr val="FFFF00"/>
                </a:solidFill>
              </a:rPr>
              <a:t>(row)</a:t>
            </a:r>
            <a:r>
              <a:rPr lang="ko-KR" altLang="en-US" dirty="0" smtClean="0">
                <a:solidFill>
                  <a:srgbClr val="FFFF00"/>
                </a:solidFill>
              </a:rPr>
              <a:t>을</a:t>
            </a:r>
            <a:r>
              <a:rPr lang="en-US" altLang="ko-KR" dirty="0" smtClean="0">
                <a:solidFill>
                  <a:srgbClr val="FFFF00"/>
                </a:solidFill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</a:rPr>
              <a:t>보여줘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989700" y="3676038"/>
            <a:ext cx="3456819" cy="1545186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5297" y="1963062"/>
            <a:ext cx="1871872" cy="1493370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85401" y="5202936"/>
            <a:ext cx="1774336" cy="1267968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615" y="1689170"/>
            <a:ext cx="3333170" cy="13203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68615" y="1667565"/>
            <a:ext cx="3333170" cy="134193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43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67" y="232955"/>
            <a:ext cx="10077450" cy="178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67" y="2163796"/>
            <a:ext cx="105346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79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4" y="0"/>
            <a:ext cx="11107711" cy="6858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36904" y="1496718"/>
            <a:ext cx="2383935" cy="386946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007977" y="3569358"/>
            <a:ext cx="1125112" cy="243690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5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396902" cy="613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8" y="860188"/>
            <a:ext cx="4876800" cy="2219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01" y="306661"/>
            <a:ext cx="6276975" cy="54673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808066" y="3079512"/>
            <a:ext cx="911816" cy="2348521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441660" y="1398638"/>
            <a:ext cx="4192620" cy="576077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86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396902" cy="6133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2" y="613321"/>
            <a:ext cx="11162737" cy="61571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33" y="3647739"/>
            <a:ext cx="4382008" cy="31227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83533" y="3691885"/>
            <a:ext cx="4382008" cy="30785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771088" y="3929974"/>
            <a:ext cx="911816" cy="2066286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03049" y="2614596"/>
            <a:ext cx="7098933" cy="439889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80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4" y="748790"/>
            <a:ext cx="8192210" cy="59246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4396902" cy="6133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55652" y="2040665"/>
            <a:ext cx="4163437" cy="517710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08770" y="4085617"/>
            <a:ext cx="985736" cy="2070665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98452" y="2617028"/>
            <a:ext cx="4620637" cy="517710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62784" y="4085616"/>
            <a:ext cx="1095982" cy="2070666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73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6" y="0"/>
            <a:ext cx="4419600" cy="666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6" y="666750"/>
            <a:ext cx="4924425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6" y="1793334"/>
            <a:ext cx="11303952" cy="437987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583808" y="3054485"/>
            <a:ext cx="8982379" cy="457200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72005" y="3619094"/>
            <a:ext cx="8012856" cy="457200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20881" y="5074798"/>
            <a:ext cx="923493" cy="827256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020745" y="5074798"/>
            <a:ext cx="1053195" cy="827256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363171" y="3636961"/>
            <a:ext cx="1647217" cy="410149"/>
          </a:xfrm>
          <a:prstGeom prst="roundRect">
            <a:avLst/>
          </a:prstGeom>
          <a:solidFill>
            <a:srgbClr val="FF0000">
              <a:alpha val="45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60328" y="3646689"/>
            <a:ext cx="863825" cy="410149"/>
          </a:xfrm>
          <a:prstGeom prst="roundRect">
            <a:avLst/>
          </a:prstGeom>
          <a:solidFill>
            <a:srgbClr val="FF0000">
              <a:alpha val="45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43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6" y="0"/>
            <a:ext cx="5334000" cy="685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6" y="685800"/>
            <a:ext cx="4772025" cy="809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3" y="1730914"/>
            <a:ext cx="9997568" cy="443642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255502" y="5103981"/>
            <a:ext cx="923493" cy="827256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40983" y="2843921"/>
            <a:ext cx="6802243" cy="677492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005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8" y="0"/>
            <a:ext cx="5305425" cy="676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8" y="676275"/>
            <a:ext cx="4752975" cy="1638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11" y="2448330"/>
            <a:ext cx="5500409" cy="41956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598" y="1481441"/>
            <a:ext cx="5619750" cy="51625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507191" y="4711631"/>
            <a:ext cx="253515" cy="1932359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840701" y="4043260"/>
            <a:ext cx="299401" cy="2678553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63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6" y="0"/>
            <a:ext cx="5010150" cy="657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6" y="657225"/>
            <a:ext cx="4819650" cy="1628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2" y="2460487"/>
            <a:ext cx="5313733" cy="2028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132" y="2194396"/>
            <a:ext cx="6290961" cy="370056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21246" y="4044678"/>
            <a:ext cx="727418" cy="1937833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846328" y="2576646"/>
            <a:ext cx="1573944" cy="312469"/>
          </a:xfrm>
          <a:prstGeom prst="roundRect">
            <a:avLst/>
          </a:prstGeom>
          <a:solidFill>
            <a:srgbClr val="FF0000">
              <a:alpha val="45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994258" y="2576646"/>
            <a:ext cx="1573944" cy="312469"/>
          </a:xfrm>
          <a:prstGeom prst="roundRect">
            <a:avLst/>
          </a:prstGeom>
          <a:solidFill>
            <a:srgbClr val="FF0000">
              <a:alpha val="45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14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2" y="0"/>
            <a:ext cx="5010150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" y="600075"/>
            <a:ext cx="4800600" cy="1619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5" y="2347609"/>
            <a:ext cx="5067951" cy="2418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484" y="1621200"/>
            <a:ext cx="6766601" cy="47034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67295" y="5018331"/>
            <a:ext cx="5048655" cy="654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조회된 값들보다 큰 </a:t>
            </a:r>
            <a:r>
              <a:rPr lang="en-US" altLang="ko-KR" dirty="0" smtClean="0">
                <a:solidFill>
                  <a:srgbClr val="FFFF00"/>
                </a:solidFill>
              </a:rPr>
              <a:t>Population </a:t>
            </a:r>
            <a:r>
              <a:rPr lang="ko-KR" altLang="en-US" dirty="0" smtClean="0">
                <a:solidFill>
                  <a:srgbClr val="FFFF00"/>
                </a:solidFill>
              </a:rPr>
              <a:t>값인 것만 조회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873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3" y="0"/>
            <a:ext cx="5029200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40" y="91400"/>
            <a:ext cx="4772025" cy="819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3" y="910550"/>
            <a:ext cx="5475051" cy="26160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794" y="910550"/>
            <a:ext cx="6331701" cy="396300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84258" y="2478525"/>
            <a:ext cx="581504" cy="254947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570929" y="2767518"/>
            <a:ext cx="915487" cy="1940669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401096" y="5037786"/>
            <a:ext cx="5048655" cy="654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8008278 </a:t>
            </a:r>
            <a:r>
              <a:rPr lang="ko-KR" altLang="en-US" dirty="0" smtClean="0">
                <a:solidFill>
                  <a:srgbClr val="FFFF00"/>
                </a:solidFill>
              </a:rPr>
              <a:t>보다 큰 </a:t>
            </a:r>
            <a:r>
              <a:rPr lang="en-US" altLang="ko-KR" dirty="0" smtClean="0">
                <a:solidFill>
                  <a:srgbClr val="FFFF00"/>
                </a:solidFill>
              </a:rPr>
              <a:t>Population </a:t>
            </a:r>
            <a:r>
              <a:rPr lang="ko-KR" altLang="en-US" dirty="0" smtClean="0">
                <a:solidFill>
                  <a:srgbClr val="FFFF00"/>
                </a:solidFill>
              </a:rPr>
              <a:t>값인 것만 조회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844" y="107942"/>
            <a:ext cx="270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https://www.mysql.com/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594360"/>
            <a:ext cx="8407315" cy="335935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267712" y="1014984"/>
            <a:ext cx="923544" cy="43891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951252" y="4144047"/>
            <a:ext cx="1422313" cy="243127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844" y="107942"/>
            <a:ext cx="8751871" cy="384577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" y="3632904"/>
            <a:ext cx="10716768" cy="304750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32561" y="3632903"/>
            <a:ext cx="10716768" cy="304750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51251" y="4144047"/>
            <a:ext cx="1422314" cy="243127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00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4" y="0"/>
            <a:ext cx="5772150" cy="666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7" y="666750"/>
            <a:ext cx="4752975" cy="2409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22" y="2762655"/>
            <a:ext cx="4309759" cy="3936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879" y="1994677"/>
            <a:ext cx="5105400" cy="46196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274565" y="3578637"/>
            <a:ext cx="2713721" cy="654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 smtClean="0">
                <a:solidFill>
                  <a:srgbClr val="FFFF00"/>
                </a:solidFill>
              </a:rPr>
              <a:t>올림차순으로</a:t>
            </a:r>
            <a:r>
              <a:rPr lang="ko-KR" altLang="en-US" dirty="0" smtClean="0">
                <a:solidFill>
                  <a:srgbClr val="FFFF00"/>
                </a:solidFill>
              </a:rPr>
              <a:t> 정렬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816089" y="2762655"/>
            <a:ext cx="2713721" cy="654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내림차순으로 정렬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196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9" y="0"/>
            <a:ext cx="5038725" cy="638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372" y="114604"/>
            <a:ext cx="4857750" cy="714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58" y="958681"/>
            <a:ext cx="6026799" cy="550048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496128" y="3326859"/>
            <a:ext cx="398834" cy="28404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7530830" y="3547352"/>
            <a:ext cx="398834" cy="72309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5258" y="3253976"/>
            <a:ext cx="2414597" cy="654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FFFF00"/>
                </a:solidFill>
              </a:rPr>
              <a:t>CountryCode</a:t>
            </a:r>
            <a:r>
              <a:rPr lang="ko-KR" altLang="en-US" dirty="0" smtClean="0">
                <a:solidFill>
                  <a:srgbClr val="FFFF00"/>
                </a:solidFill>
              </a:rPr>
              <a:t>는 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dirty="0" err="1" smtClean="0">
                <a:solidFill>
                  <a:srgbClr val="FFFF00"/>
                </a:solidFill>
              </a:rPr>
              <a:t>올림차순으로</a:t>
            </a:r>
            <a:r>
              <a:rPr lang="ko-KR" altLang="en-US" dirty="0" smtClean="0">
                <a:solidFill>
                  <a:srgbClr val="FFFF00"/>
                </a:solidFill>
              </a:rPr>
              <a:t> 정렬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90035" y="3253976"/>
            <a:ext cx="3677312" cy="1227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FF00"/>
                </a:solidFill>
              </a:rPr>
              <a:t>올림차순으로</a:t>
            </a:r>
            <a:r>
              <a:rPr lang="ko-KR" altLang="en-US" dirty="0" smtClean="0">
                <a:solidFill>
                  <a:srgbClr val="FFFF00"/>
                </a:solidFill>
              </a:rPr>
              <a:t> </a:t>
            </a:r>
            <a:r>
              <a:rPr lang="en-US" altLang="ko-KR" dirty="0" err="1" smtClean="0">
                <a:solidFill>
                  <a:srgbClr val="FFFF00"/>
                </a:solidFill>
              </a:rPr>
              <a:t>CountryCode</a:t>
            </a:r>
            <a:r>
              <a:rPr lang="ko-KR" altLang="en-US" dirty="0" smtClean="0">
                <a:solidFill>
                  <a:srgbClr val="FFFF00"/>
                </a:solidFill>
              </a:rPr>
              <a:t>가 정렬된 항목 내에서 </a:t>
            </a:r>
            <a:r>
              <a:rPr lang="en-US" altLang="ko-KR" dirty="0" smtClean="0">
                <a:solidFill>
                  <a:srgbClr val="FFFF00"/>
                </a:solidFill>
              </a:rPr>
              <a:t>Population</a:t>
            </a:r>
            <a:r>
              <a:rPr lang="ko-KR" altLang="en-US" dirty="0" smtClean="0">
                <a:solidFill>
                  <a:srgbClr val="FFFF00"/>
                </a:solidFill>
              </a:rPr>
              <a:t>은 내림차순으로 정렬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2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8" y="0"/>
            <a:ext cx="5124450" cy="638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217" y="0"/>
            <a:ext cx="4505325" cy="904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40" y="1175628"/>
            <a:ext cx="5105400" cy="39814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9084" y="3509657"/>
            <a:ext cx="464772" cy="780241"/>
          </a:xfrm>
          <a:prstGeom prst="roundRect">
            <a:avLst>
              <a:gd name="adj" fmla="val 7143"/>
            </a:avLst>
          </a:prstGeom>
          <a:solidFill>
            <a:srgbClr val="FF0000">
              <a:alpha val="40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9084" y="4337522"/>
            <a:ext cx="464772" cy="780241"/>
          </a:xfrm>
          <a:prstGeom prst="roundRect">
            <a:avLst>
              <a:gd name="adj" fmla="val 7143"/>
            </a:avLst>
          </a:prstGeom>
          <a:solidFill>
            <a:srgbClr val="0070C0">
              <a:alpha val="40000"/>
            </a:srgbClr>
          </a:solidFill>
          <a:ln w="412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84347" y="3799333"/>
            <a:ext cx="3541483" cy="654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FF00"/>
                </a:solidFill>
              </a:rPr>
              <a:t>중복된 </a:t>
            </a:r>
            <a:r>
              <a:rPr lang="en-US" altLang="ko-KR" dirty="0" err="1" smtClean="0">
                <a:solidFill>
                  <a:srgbClr val="FFFF00"/>
                </a:solidFill>
              </a:rPr>
              <a:t>CountryCode</a:t>
            </a:r>
            <a:r>
              <a:rPr lang="ko-KR" altLang="en-US" dirty="0" smtClean="0">
                <a:solidFill>
                  <a:srgbClr val="FFFF00"/>
                </a:solidFill>
              </a:rPr>
              <a:t>가 조회됨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923" y="1107738"/>
            <a:ext cx="5162550" cy="40100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62990" y="3338890"/>
            <a:ext cx="4157282" cy="654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중복된 </a:t>
            </a:r>
            <a:r>
              <a:rPr lang="en-US" altLang="ko-KR" dirty="0" err="1" smtClean="0">
                <a:solidFill>
                  <a:srgbClr val="FFFF00"/>
                </a:solidFill>
              </a:rPr>
              <a:t>CountryCode</a:t>
            </a:r>
            <a:r>
              <a:rPr lang="ko-KR" altLang="en-US" dirty="0" smtClean="0">
                <a:solidFill>
                  <a:srgbClr val="FFFF00"/>
                </a:solidFill>
              </a:rPr>
              <a:t>가 조회되지 않음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207106" y="1512244"/>
            <a:ext cx="973855" cy="277645"/>
          </a:xfrm>
          <a:prstGeom prst="roundRect">
            <a:avLst>
              <a:gd name="adj" fmla="val 7143"/>
            </a:avLst>
          </a:prstGeom>
          <a:solidFill>
            <a:srgbClr val="FF0000">
              <a:alpha val="40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90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0" y="0"/>
            <a:ext cx="5000625" cy="695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30" y="101937"/>
            <a:ext cx="4838700" cy="1952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7" y="1978811"/>
            <a:ext cx="4760070" cy="471524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002245" y="3254584"/>
            <a:ext cx="3541483" cy="654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모든 데이터가 조회됨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30" y="2177825"/>
            <a:ext cx="5670017" cy="451623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516442" y="2976939"/>
            <a:ext cx="1168409" cy="379104"/>
          </a:xfrm>
          <a:prstGeom prst="roundRect">
            <a:avLst>
              <a:gd name="adj" fmla="val 7143"/>
            </a:avLst>
          </a:prstGeom>
          <a:solidFill>
            <a:srgbClr val="FF0000">
              <a:alpha val="40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932785" y="4625502"/>
            <a:ext cx="5069198" cy="1697478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999480" y="3356043"/>
            <a:ext cx="2730129" cy="654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7</a:t>
            </a:r>
            <a:r>
              <a:rPr lang="ko-KR" altLang="en-US" dirty="0" smtClean="0">
                <a:solidFill>
                  <a:srgbClr val="FFFF00"/>
                </a:solidFill>
              </a:rPr>
              <a:t>개의 데이터만 조회됨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409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6" y="0"/>
            <a:ext cx="5105400" cy="676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6" y="676275"/>
            <a:ext cx="3635712" cy="3046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435" y="127370"/>
            <a:ext cx="4885852" cy="337458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37449" y="1551562"/>
            <a:ext cx="1606151" cy="831715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172076" y="1571018"/>
            <a:ext cx="2170358" cy="199417"/>
          </a:xfrm>
          <a:prstGeom prst="roundRect">
            <a:avLst>
              <a:gd name="adj" fmla="val 7143"/>
            </a:avLst>
          </a:prstGeom>
          <a:solidFill>
            <a:srgbClr val="FF000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097" y="2903611"/>
            <a:ext cx="5221995" cy="366486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902309" y="5001640"/>
            <a:ext cx="1687214" cy="222114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위로 굽은 화살표 8"/>
          <p:cNvSpPr/>
          <p:nvPr/>
        </p:nvSpPr>
        <p:spPr>
          <a:xfrm rot="16200000" flipH="1" flipV="1">
            <a:off x="4385009" y="2794005"/>
            <a:ext cx="3540870" cy="1493730"/>
          </a:xfrm>
          <a:prstGeom prst="bentUpArrow">
            <a:avLst>
              <a:gd name="adj1" fmla="val 6176"/>
              <a:gd name="adj2" fmla="val 10983"/>
              <a:gd name="adj3" fmla="val 12546"/>
            </a:avLst>
          </a:prstGeom>
          <a:solidFill>
            <a:srgbClr val="FF0000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904287" y="5311305"/>
            <a:ext cx="3093294" cy="885990"/>
          </a:xfrm>
          <a:prstGeom prst="roundRect">
            <a:avLst>
              <a:gd name="adj" fmla="val 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AFG</a:t>
            </a:r>
            <a:r>
              <a:rPr lang="ko-KR" altLang="en-US" dirty="0" smtClean="0">
                <a:solidFill>
                  <a:srgbClr val="FFFF00"/>
                </a:solidFill>
              </a:rPr>
              <a:t>를 그룹으로 묶고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</a:rPr>
              <a:t>가장 큰  </a:t>
            </a:r>
            <a:r>
              <a:rPr lang="en-US" altLang="ko-KR" dirty="0" smtClean="0">
                <a:solidFill>
                  <a:srgbClr val="FFFF00"/>
                </a:solidFill>
              </a:rPr>
              <a:t>Population</a:t>
            </a:r>
            <a:r>
              <a:rPr lang="ko-KR" altLang="en-US" dirty="0" smtClean="0">
                <a:solidFill>
                  <a:srgbClr val="FFFF00"/>
                </a:solidFill>
              </a:rPr>
              <a:t>만 표시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48" y="4137653"/>
            <a:ext cx="4850556" cy="252718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203304" y="4176360"/>
            <a:ext cx="972622" cy="308091"/>
          </a:xfrm>
          <a:prstGeom prst="roundRect">
            <a:avLst>
              <a:gd name="adj" fmla="val 7143"/>
            </a:avLst>
          </a:prstGeom>
          <a:solidFill>
            <a:srgbClr val="FF000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72036" y="5671177"/>
            <a:ext cx="868049" cy="993656"/>
          </a:xfrm>
          <a:prstGeom prst="roundRect">
            <a:avLst>
              <a:gd name="adj" fmla="val 7143"/>
            </a:avLst>
          </a:prstGeom>
          <a:solidFill>
            <a:srgbClr val="FF000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344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" y="0"/>
            <a:ext cx="5048250" cy="638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" y="638175"/>
            <a:ext cx="4924425" cy="1914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614" y="477774"/>
            <a:ext cx="6743700" cy="44577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065665" y="1414403"/>
            <a:ext cx="3005183" cy="304670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1897" y="1831978"/>
            <a:ext cx="4710539" cy="720721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760353" y="2966913"/>
            <a:ext cx="542399" cy="1968561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2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" y="0"/>
            <a:ext cx="5086350" cy="676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599" y="0"/>
            <a:ext cx="4819650" cy="1190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615" y="1519808"/>
            <a:ext cx="7683248" cy="503643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514233" y="4338513"/>
            <a:ext cx="3075287" cy="1202751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791056" y="5251461"/>
            <a:ext cx="752744" cy="244083"/>
          </a:xfrm>
          <a:prstGeom prst="roundRect">
            <a:avLst>
              <a:gd name="adj" fmla="val 7143"/>
            </a:avLst>
          </a:prstGeom>
          <a:solidFill>
            <a:srgbClr val="FF000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28" y="3605816"/>
            <a:ext cx="3434078" cy="266814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465822" y="4686661"/>
            <a:ext cx="2356369" cy="564800"/>
          </a:xfrm>
          <a:prstGeom prst="roundRect">
            <a:avLst>
              <a:gd name="adj" fmla="val 7143"/>
            </a:avLst>
          </a:prstGeom>
          <a:solidFill>
            <a:srgbClr val="FF000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50710" y="4404261"/>
            <a:ext cx="2697746" cy="213459"/>
          </a:xfrm>
          <a:prstGeom prst="roundRect">
            <a:avLst>
              <a:gd name="adj" fmla="val 7143"/>
            </a:avLst>
          </a:prstGeom>
          <a:solidFill>
            <a:srgbClr val="00B0F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91056" y="4391615"/>
            <a:ext cx="752744" cy="859846"/>
          </a:xfrm>
          <a:prstGeom prst="roundRect">
            <a:avLst>
              <a:gd name="adj" fmla="val 7143"/>
            </a:avLst>
          </a:prstGeom>
          <a:solidFill>
            <a:srgbClr val="00B0F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9191" y="504825"/>
            <a:ext cx="4710539" cy="720721"/>
          </a:xfrm>
          <a:prstGeom prst="roundRect">
            <a:avLst>
              <a:gd name="adj" fmla="val 7143"/>
            </a:avLst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148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0" y="0"/>
            <a:ext cx="5000625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513" y="138112"/>
            <a:ext cx="4695825" cy="1019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00" y="762549"/>
            <a:ext cx="4736970" cy="32319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00" y="4226079"/>
            <a:ext cx="4736970" cy="253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976" y="1541716"/>
            <a:ext cx="6367462" cy="331038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75222" y="2666901"/>
            <a:ext cx="4352810" cy="250035"/>
          </a:xfrm>
          <a:prstGeom prst="roundRect">
            <a:avLst>
              <a:gd name="adj" fmla="val 7143"/>
            </a:avLst>
          </a:prstGeom>
          <a:solidFill>
            <a:srgbClr val="00B0F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5974" y="5546197"/>
            <a:ext cx="2749562" cy="278531"/>
          </a:xfrm>
          <a:prstGeom prst="roundRect">
            <a:avLst>
              <a:gd name="adj" fmla="val 7143"/>
            </a:avLst>
          </a:prstGeom>
          <a:solidFill>
            <a:srgbClr val="FF000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823694" y="3641197"/>
            <a:ext cx="2999498" cy="1210900"/>
          </a:xfrm>
          <a:prstGeom prst="roundRect">
            <a:avLst>
              <a:gd name="adj" fmla="val 7143"/>
            </a:avLst>
          </a:prstGeom>
          <a:solidFill>
            <a:srgbClr val="FF000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3288" y="3667093"/>
            <a:ext cx="3090406" cy="1185004"/>
          </a:xfrm>
          <a:prstGeom prst="roundRect">
            <a:avLst>
              <a:gd name="adj" fmla="val 7143"/>
            </a:avLst>
          </a:prstGeom>
          <a:solidFill>
            <a:srgbClr val="00B0F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13021" y="4966533"/>
            <a:ext cx="2172611" cy="410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city Table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979581" y="5001294"/>
            <a:ext cx="2843611" cy="410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FFFF00"/>
                </a:solidFill>
              </a:rPr>
              <a:t>countrylanguage</a:t>
            </a:r>
            <a:r>
              <a:rPr lang="en-US" altLang="ko-KR" dirty="0" smtClean="0">
                <a:solidFill>
                  <a:srgbClr val="FFFF00"/>
                </a:solidFill>
              </a:rPr>
              <a:t> Table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5400000">
            <a:off x="8796700" y="3716974"/>
            <a:ext cx="365760" cy="3936977"/>
          </a:xfrm>
          <a:prstGeom prst="rightBrace">
            <a:avLst>
              <a:gd name="adj1" fmla="val 104078"/>
              <a:gd name="adj2" fmla="val 47192"/>
            </a:avLst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82951" y="6061918"/>
            <a:ext cx="1441986" cy="45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JOIN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7599" y="742623"/>
            <a:ext cx="4886755" cy="336671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7227" y="4204265"/>
            <a:ext cx="4886755" cy="258129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23501" y="1501268"/>
            <a:ext cx="6451247" cy="34652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17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0" y="0"/>
            <a:ext cx="5000625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4703"/>
            <a:ext cx="12192000" cy="29116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0" y="647700"/>
            <a:ext cx="5322448" cy="27923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850" y="201715"/>
            <a:ext cx="5039955" cy="32383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0664" y="647701"/>
            <a:ext cx="5384374" cy="290289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17850" y="109437"/>
            <a:ext cx="5164678" cy="34411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70358" y="2308976"/>
            <a:ext cx="2226927" cy="667687"/>
          </a:xfrm>
          <a:prstGeom prst="roundRect">
            <a:avLst>
              <a:gd name="adj" fmla="val 7143"/>
            </a:avLst>
          </a:prstGeom>
          <a:solidFill>
            <a:srgbClr val="FF000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41066" y="1980975"/>
            <a:ext cx="2249623" cy="198021"/>
          </a:xfrm>
          <a:prstGeom prst="roundRect">
            <a:avLst>
              <a:gd name="adj" fmla="val 7143"/>
            </a:avLst>
          </a:prstGeom>
          <a:solidFill>
            <a:srgbClr val="FF000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2161" y="4018954"/>
            <a:ext cx="576792" cy="251489"/>
          </a:xfrm>
          <a:prstGeom prst="roundRect">
            <a:avLst>
              <a:gd name="adj" fmla="val 7143"/>
            </a:avLst>
          </a:prstGeom>
          <a:solidFill>
            <a:srgbClr val="FF000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2161" y="4283600"/>
            <a:ext cx="333601" cy="301094"/>
          </a:xfrm>
          <a:prstGeom prst="roundRect">
            <a:avLst>
              <a:gd name="adj" fmla="val 7143"/>
            </a:avLst>
          </a:prstGeom>
          <a:solidFill>
            <a:srgbClr val="FF0000">
              <a:alpha val="27000"/>
            </a:srgbClr>
          </a:solidFill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845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0" y="0"/>
            <a:ext cx="8667750" cy="2609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655" y="3379269"/>
            <a:ext cx="3086100" cy="371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12" y="3202473"/>
            <a:ext cx="2163016" cy="6751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7" y="2925692"/>
            <a:ext cx="4010025" cy="1228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67" y="4393000"/>
            <a:ext cx="5114925" cy="2200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705" y="4647053"/>
            <a:ext cx="5340096" cy="20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034"/>
            <a:ext cx="6687351" cy="413749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10129" y="2882695"/>
            <a:ext cx="1749812" cy="43891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785882" y="3124277"/>
            <a:ext cx="6091590" cy="562505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52" y="133005"/>
            <a:ext cx="6326954" cy="420885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178" y="204359"/>
            <a:ext cx="6520936" cy="435275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12178" y="204359"/>
            <a:ext cx="6520936" cy="420885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974" y="3943058"/>
            <a:ext cx="4729005" cy="273457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397974" y="3943057"/>
            <a:ext cx="4729006" cy="27801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503072" y="4745289"/>
            <a:ext cx="2184314" cy="621828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95680" y="4904817"/>
            <a:ext cx="4747098" cy="1166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Oracle </a:t>
            </a:r>
            <a:r>
              <a:rPr lang="ko-KR" altLang="en-US" dirty="0" smtClean="0">
                <a:solidFill>
                  <a:schemeClr val="bg1"/>
                </a:solidFill>
              </a:rPr>
              <a:t>로그인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hlinkClick r:id="rId5"/>
              </a:rPr>
              <a:t>Username : </a:t>
            </a:r>
            <a:r>
              <a:rPr lang="en-US" altLang="ko-KR" dirty="0" smtClean="0">
                <a:solidFill>
                  <a:schemeClr val="bg1"/>
                </a:solidFill>
              </a:rPr>
              <a:t>Private email </a:t>
            </a:r>
            <a:endParaRPr lang="en-US" altLang="ko-KR" dirty="0"/>
          </a:p>
          <a:p>
            <a:pPr algn="ctr"/>
            <a:r>
              <a:rPr lang="en-US" altLang="ko-KR" dirty="0" smtClean="0"/>
              <a:t>Password : </a:t>
            </a:r>
            <a:r>
              <a:rPr lang="en-US" altLang="ko-KR" dirty="0" err="1" smtClean="0"/>
              <a:t>Sql</a:t>
            </a:r>
            <a:r>
              <a:rPr lang="en-US" altLang="ko-KR" dirty="0" smtClean="0"/>
              <a:t>**********************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35106" y="3155794"/>
            <a:ext cx="6004026" cy="530988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970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1" y="112577"/>
            <a:ext cx="4962525" cy="3267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08" y="628954"/>
            <a:ext cx="5753100" cy="24288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698205" y="865762"/>
            <a:ext cx="2759029" cy="3081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1234567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332422" y="667741"/>
            <a:ext cx="414693" cy="198021"/>
          </a:xfrm>
          <a:prstGeom prst="roundRect">
            <a:avLst>
              <a:gd name="adj" fmla="val 7143"/>
            </a:avLst>
          </a:prstGeom>
          <a:solidFill>
            <a:srgbClr val="FF0000">
              <a:alpha val="8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76" y="3904540"/>
            <a:ext cx="4933950" cy="2181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638" y="3904540"/>
            <a:ext cx="6048375" cy="246697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68081" y="4244277"/>
            <a:ext cx="670855" cy="279085"/>
          </a:xfrm>
          <a:prstGeom prst="roundRect">
            <a:avLst>
              <a:gd name="adj" fmla="val 7143"/>
            </a:avLst>
          </a:prstGeom>
          <a:solidFill>
            <a:srgbClr val="FF0000">
              <a:alpha val="8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997145" y="4610686"/>
            <a:ext cx="790829" cy="262871"/>
          </a:xfrm>
          <a:prstGeom prst="roundRect">
            <a:avLst>
              <a:gd name="adj" fmla="val 7143"/>
            </a:avLst>
          </a:prstGeom>
          <a:solidFill>
            <a:srgbClr val="FF0000">
              <a:alpha val="8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8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6" y="0"/>
            <a:ext cx="4924425" cy="2219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48" y="2933598"/>
            <a:ext cx="49053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23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3" y="142773"/>
            <a:ext cx="4905375" cy="5191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368" y="995058"/>
            <a:ext cx="7027525" cy="23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3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5" y="0"/>
            <a:ext cx="49339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53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7" y="0"/>
            <a:ext cx="45910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07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1" y="0"/>
            <a:ext cx="4953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40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0"/>
            <a:ext cx="48387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60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5" y="0"/>
            <a:ext cx="50101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67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8" y="-9728"/>
            <a:ext cx="5124450" cy="3943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80" y="200733"/>
            <a:ext cx="5959585" cy="28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53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3" y="93932"/>
            <a:ext cx="9991725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4007"/>
            <a:ext cx="3686783" cy="3360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695" y="694007"/>
            <a:ext cx="8396044" cy="452974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0973154" y="4827936"/>
            <a:ext cx="826497" cy="395817"/>
          </a:xfrm>
          <a:prstGeom prst="roundRect">
            <a:avLst>
              <a:gd name="adj" fmla="val 7143"/>
            </a:avLst>
          </a:prstGeom>
          <a:solidFill>
            <a:srgbClr val="FFFF00">
              <a:alpha val="36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97904" y="1877565"/>
            <a:ext cx="6345322" cy="437618"/>
          </a:xfrm>
          <a:prstGeom prst="roundRect">
            <a:avLst>
              <a:gd name="adj" fmla="val 7143"/>
            </a:avLst>
          </a:prstGeom>
          <a:solidFill>
            <a:srgbClr val="FFFF00">
              <a:alpha val="36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0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0" y="155641"/>
            <a:ext cx="5749586" cy="433853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888333" y="1287359"/>
            <a:ext cx="1555258" cy="43891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764" y="155641"/>
            <a:ext cx="5666307" cy="42756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591" y="4643805"/>
            <a:ext cx="5724424" cy="2105163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7383294" y="6254950"/>
            <a:ext cx="904674" cy="43891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288621" y="4055266"/>
            <a:ext cx="904674" cy="43891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63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" y="82178"/>
            <a:ext cx="5086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58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79" y="1774485"/>
            <a:ext cx="10827900" cy="18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37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4" y="95655"/>
            <a:ext cx="5019675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4" y="1453473"/>
            <a:ext cx="7454338" cy="319634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178783" y="1453473"/>
            <a:ext cx="4776511" cy="410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city Table</a:t>
            </a:r>
            <a:r>
              <a:rPr lang="ko-KR" altLang="en-US" dirty="0" smtClean="0">
                <a:solidFill>
                  <a:srgbClr val="FFFF00"/>
                </a:solidFill>
              </a:rPr>
              <a:t>을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</a:rPr>
              <a:t>복사하여 </a:t>
            </a:r>
            <a:r>
              <a:rPr lang="en-US" altLang="ko-KR" dirty="0" smtClean="0">
                <a:solidFill>
                  <a:srgbClr val="FFFF00"/>
                </a:solidFill>
              </a:rPr>
              <a:t>city2  table</a:t>
            </a:r>
            <a:r>
              <a:rPr lang="ko-KR" altLang="en-US" dirty="0" smtClean="0">
                <a:solidFill>
                  <a:srgbClr val="FFFF00"/>
                </a:solidFill>
              </a:rPr>
              <a:t> 을</a:t>
            </a:r>
            <a:r>
              <a:rPr lang="en-US" altLang="ko-KR" dirty="0" smtClean="0">
                <a:solidFill>
                  <a:srgbClr val="FFFF00"/>
                </a:solidFill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</a:rPr>
              <a:t>생성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437" y="1980997"/>
            <a:ext cx="3213027" cy="336921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175981" y="3616967"/>
            <a:ext cx="3040011" cy="361646"/>
          </a:xfrm>
          <a:prstGeom prst="roundRect">
            <a:avLst>
              <a:gd name="adj" fmla="val 7143"/>
            </a:avLst>
          </a:prstGeom>
          <a:solidFill>
            <a:srgbClr val="FFFF00">
              <a:alpha val="36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62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6" y="102952"/>
            <a:ext cx="5048250" cy="1905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4" y="2125797"/>
            <a:ext cx="9319110" cy="280612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627318" y="3174659"/>
            <a:ext cx="1250122" cy="276377"/>
          </a:xfrm>
          <a:prstGeom prst="roundRect">
            <a:avLst>
              <a:gd name="adj" fmla="val 7143"/>
            </a:avLst>
          </a:prstGeom>
          <a:solidFill>
            <a:srgbClr val="FFFF00">
              <a:alpha val="36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176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5" y="0"/>
            <a:ext cx="10582275" cy="4486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10" y="2233612"/>
            <a:ext cx="4705350" cy="45053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7010" y="2243137"/>
            <a:ext cx="4705350" cy="447675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912" y="693805"/>
            <a:ext cx="6909686" cy="48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1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" y="0"/>
            <a:ext cx="5010150" cy="1181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93" y="1181100"/>
            <a:ext cx="6181184" cy="21712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60" y="3692761"/>
            <a:ext cx="5048250" cy="1476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335" y="3352394"/>
            <a:ext cx="3143250" cy="336232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281037" y="6326421"/>
            <a:ext cx="491363" cy="298115"/>
          </a:xfrm>
          <a:prstGeom prst="roundRect">
            <a:avLst>
              <a:gd name="adj" fmla="val 7143"/>
            </a:avLst>
          </a:prstGeom>
          <a:solidFill>
            <a:srgbClr val="FFFF00">
              <a:alpha val="36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772400" y="4914899"/>
            <a:ext cx="2087968" cy="651750"/>
          </a:xfrm>
          <a:prstGeom prst="roundRect">
            <a:avLst>
              <a:gd name="adj" fmla="val 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col4 </a:t>
            </a:r>
            <a:r>
              <a:rPr lang="ko-KR" altLang="en-US" dirty="0" smtClean="0">
                <a:solidFill>
                  <a:srgbClr val="FFFF00"/>
                </a:solidFill>
              </a:rPr>
              <a:t>가 추가됨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15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881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1" y="226674"/>
            <a:ext cx="102489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35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10" y="0"/>
            <a:ext cx="50101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8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7" y="162431"/>
            <a:ext cx="105251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3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3" y="213464"/>
            <a:ext cx="5724524" cy="43196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485618" y="4205657"/>
            <a:ext cx="757591" cy="32743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127" y="1802777"/>
            <a:ext cx="5977444" cy="451047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0552435" y="5985819"/>
            <a:ext cx="757591" cy="327432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542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1" y="297100"/>
            <a:ext cx="11177645" cy="577296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747946" y="297100"/>
            <a:ext cx="997203" cy="361646"/>
          </a:xfrm>
          <a:prstGeom prst="roundRect">
            <a:avLst>
              <a:gd name="adj" fmla="val 7143"/>
            </a:avLst>
          </a:prstGeom>
          <a:solidFill>
            <a:srgbClr val="FFFF00">
              <a:alpha val="36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007350" y="2745228"/>
            <a:ext cx="997203" cy="361646"/>
          </a:xfrm>
          <a:prstGeom prst="roundRect">
            <a:avLst>
              <a:gd name="adj" fmla="val 7143"/>
            </a:avLst>
          </a:prstGeom>
          <a:solidFill>
            <a:srgbClr val="FFFF00">
              <a:alpha val="36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219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8" y="0"/>
            <a:ext cx="4991100" cy="2314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44" y="532487"/>
            <a:ext cx="5783296" cy="44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53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71" y="97682"/>
            <a:ext cx="4943475" cy="1409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7" y="1709029"/>
            <a:ext cx="7224105" cy="4880824"/>
          </a:xfrm>
          <a:prstGeom prst="rect">
            <a:avLst/>
          </a:prstGeom>
        </p:spPr>
      </p:pic>
      <p:sp>
        <p:nvSpPr>
          <p:cNvPr id="4" name="왼쪽으로 구부러진 화살표 3"/>
          <p:cNvSpPr/>
          <p:nvPr/>
        </p:nvSpPr>
        <p:spPr>
          <a:xfrm rot="5400000" flipH="1">
            <a:off x="3695851" y="930816"/>
            <a:ext cx="578795" cy="2329774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06152" y="2872090"/>
            <a:ext cx="3889984" cy="651750"/>
          </a:xfrm>
          <a:prstGeom prst="roundRect">
            <a:avLst>
              <a:gd name="adj" fmla="val 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</a:rPr>
              <a:t>t</a:t>
            </a:r>
            <a:r>
              <a:rPr lang="en-US" altLang="ko-KR" dirty="0" smtClean="0">
                <a:solidFill>
                  <a:srgbClr val="FFFF00"/>
                </a:solidFill>
              </a:rPr>
              <a:t>est</a:t>
            </a:r>
            <a:r>
              <a:rPr lang="ko-KR" altLang="en-US" dirty="0" smtClean="0">
                <a:solidFill>
                  <a:srgbClr val="FFFF00"/>
                </a:solidFill>
              </a:rPr>
              <a:t>의 데이터를  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 smtClean="0">
                <a:solidFill>
                  <a:srgbClr val="FFFF00"/>
                </a:solidFill>
              </a:rPr>
              <a:t>test2</a:t>
            </a:r>
            <a:r>
              <a:rPr lang="ko-KR" altLang="en-US" dirty="0" smtClean="0">
                <a:solidFill>
                  <a:srgbClr val="FFFF00"/>
                </a:solidFill>
              </a:rPr>
              <a:t>로 복사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79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1" y="0"/>
            <a:ext cx="5067300" cy="1933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8" y="1933575"/>
            <a:ext cx="6239213" cy="48368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76" y="3900235"/>
            <a:ext cx="4000897" cy="220361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85163" y="5770531"/>
            <a:ext cx="1768931" cy="192524"/>
          </a:xfrm>
          <a:prstGeom prst="roundRect">
            <a:avLst>
              <a:gd name="adj" fmla="val 7143"/>
            </a:avLst>
          </a:prstGeom>
          <a:solidFill>
            <a:srgbClr val="FFFF00">
              <a:alpha val="36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362999" y="4726427"/>
            <a:ext cx="2462837" cy="322227"/>
          </a:xfrm>
          <a:prstGeom prst="roundRect">
            <a:avLst>
              <a:gd name="adj" fmla="val 7143"/>
            </a:avLst>
          </a:prstGeom>
          <a:solidFill>
            <a:srgbClr val="FFFF00">
              <a:alpha val="36000"/>
            </a:srgbClr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으로 구부러진 화살표 6"/>
          <p:cNvSpPr/>
          <p:nvPr/>
        </p:nvSpPr>
        <p:spPr>
          <a:xfrm rot="4831957" flipV="1">
            <a:off x="4737043" y="3104960"/>
            <a:ext cx="820816" cy="5719432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35723" y="3700263"/>
            <a:ext cx="3889984" cy="651750"/>
          </a:xfrm>
          <a:prstGeom prst="roundRect">
            <a:avLst>
              <a:gd name="adj" fmla="val 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col1, col2 </a:t>
            </a:r>
            <a:r>
              <a:rPr lang="ko-KR" altLang="en-US" dirty="0" smtClean="0">
                <a:solidFill>
                  <a:srgbClr val="FFFF00"/>
                </a:solidFill>
              </a:rPr>
              <a:t>값이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</a:rPr>
              <a:t>수정됨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166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2" y="134667"/>
            <a:ext cx="5086350" cy="3514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265" y="660694"/>
            <a:ext cx="5712567" cy="56105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98" y="4094788"/>
            <a:ext cx="4000897" cy="2203619"/>
          </a:xfrm>
          <a:prstGeom prst="rect">
            <a:avLst/>
          </a:prstGeom>
        </p:spPr>
      </p:pic>
      <p:sp>
        <p:nvSpPr>
          <p:cNvPr id="5" name="왼쪽으로 구부러진 화살표 4"/>
          <p:cNvSpPr/>
          <p:nvPr/>
        </p:nvSpPr>
        <p:spPr>
          <a:xfrm rot="5400000" flipV="1">
            <a:off x="4760711" y="4457910"/>
            <a:ext cx="820816" cy="3626682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228328" y="3465972"/>
            <a:ext cx="3889984" cy="651750"/>
          </a:xfrm>
          <a:prstGeom prst="roundRect">
            <a:avLst>
              <a:gd name="adj" fmla="val 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 id</a:t>
            </a:r>
            <a:r>
              <a:rPr lang="ko-KR" altLang="en-US" dirty="0" smtClean="0">
                <a:solidFill>
                  <a:srgbClr val="FFFF00"/>
                </a:solidFill>
              </a:rPr>
              <a:t>가 </a:t>
            </a:r>
            <a:r>
              <a:rPr lang="en-US" altLang="ko-KR" dirty="0" smtClean="0">
                <a:solidFill>
                  <a:srgbClr val="FFFF00"/>
                </a:solidFill>
              </a:rPr>
              <a:t>1</a:t>
            </a:r>
            <a:r>
              <a:rPr lang="ko-KR" altLang="en-US" dirty="0" smtClean="0">
                <a:solidFill>
                  <a:srgbClr val="FFFF00"/>
                </a:solidFill>
              </a:rPr>
              <a:t>인 열이 삭제됨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268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7" y="0"/>
            <a:ext cx="4933950" cy="2790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371" y="514045"/>
            <a:ext cx="5540612" cy="49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162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78" y="124129"/>
            <a:ext cx="4857750" cy="1609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163" y="373502"/>
            <a:ext cx="3706626" cy="128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638" y="2646430"/>
            <a:ext cx="5673533" cy="15656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78" y="2534765"/>
            <a:ext cx="50768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857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07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374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71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94" y="418289"/>
            <a:ext cx="7796515" cy="588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89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28" y="107004"/>
            <a:ext cx="8788738" cy="663182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6401967" y="2694563"/>
            <a:ext cx="1195335" cy="418288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898860" y="6251644"/>
            <a:ext cx="1115438" cy="418288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009706" y="3260843"/>
            <a:ext cx="2579818" cy="1166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자신의 컴퓨터에서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사용하고 있지 않는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Port</a:t>
            </a:r>
            <a:r>
              <a:rPr lang="ko-KR" altLang="en-US" dirty="0" smtClean="0"/>
              <a:t>로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91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177</Words>
  <Application>Microsoft Office PowerPoint</Application>
  <PresentationFormat>와이드스크린</PresentationFormat>
  <Paragraphs>48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180</cp:revision>
  <dcterms:created xsi:type="dcterms:W3CDTF">2021-01-23T00:26:59Z</dcterms:created>
  <dcterms:modified xsi:type="dcterms:W3CDTF">2021-01-23T10:59:46Z</dcterms:modified>
</cp:coreProperties>
</file>